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96" autoAdjust="0"/>
    <p:restoredTop sz="94660"/>
  </p:normalViewPr>
  <p:slideViewPr>
    <p:cSldViewPr snapToGrid="0">
      <p:cViewPr>
        <p:scale>
          <a:sx n="146" d="100"/>
          <a:sy n="146" d="100"/>
        </p:scale>
        <p:origin x="-38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4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9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9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1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6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3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1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499B-A840-41F2-9E8A-5DCF9CD1F3F0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90F7-1FC6-4E71-8644-B87719D32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4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37" b="70926"/>
          <a:stretch/>
        </p:blipFill>
        <p:spPr>
          <a:xfrm>
            <a:off x="943259" y="0"/>
            <a:ext cx="10848552" cy="398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3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 r="77" b="49762"/>
          <a:stretch/>
        </p:blipFill>
        <p:spPr>
          <a:xfrm>
            <a:off x="970130" y="277585"/>
            <a:ext cx="10623792" cy="300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27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C86D3-10F4-A244-A0C6-37DA0C03C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0" y="189245"/>
            <a:ext cx="10798543" cy="43346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9A882C-00BE-5649-A0E7-CC5C84A7C41F}"/>
              </a:ext>
            </a:extLst>
          </p:cNvPr>
          <p:cNvGrpSpPr/>
          <p:nvPr/>
        </p:nvGrpSpPr>
        <p:grpSpPr>
          <a:xfrm>
            <a:off x="8208141" y="811199"/>
            <a:ext cx="2233709" cy="1470977"/>
            <a:chOff x="8208141" y="811199"/>
            <a:chExt cx="2233709" cy="1470977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058A9CC5-6203-DF46-AD9B-213E2883DDAC}"/>
                </a:ext>
              </a:extLst>
            </p:cNvPr>
            <p:cNvSpPr/>
            <p:nvPr/>
          </p:nvSpPr>
          <p:spPr>
            <a:xfrm rot="10114398">
              <a:off x="8332952" y="811199"/>
              <a:ext cx="2108898" cy="1470977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5D406A72-0489-B244-88D8-9EDBB73B2339}"/>
                </a:ext>
              </a:extLst>
            </p:cNvPr>
            <p:cNvSpPr/>
            <p:nvPr/>
          </p:nvSpPr>
          <p:spPr>
            <a:xfrm rot="19628469">
              <a:off x="8208141" y="1687947"/>
              <a:ext cx="330200" cy="284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FE5E91-0C30-7047-8ED2-6DA2B4CD4D7C}"/>
              </a:ext>
            </a:extLst>
          </p:cNvPr>
          <p:cNvGrpSpPr/>
          <p:nvPr/>
        </p:nvGrpSpPr>
        <p:grpSpPr>
          <a:xfrm rot="21371897">
            <a:off x="9545090" y="719868"/>
            <a:ext cx="2245821" cy="1488644"/>
            <a:chOff x="8208141" y="811199"/>
            <a:chExt cx="2233709" cy="1470977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9" name="Arc 8">
              <a:extLst>
                <a:ext uri="{FF2B5EF4-FFF2-40B4-BE49-F238E27FC236}">
                  <a16:creationId xmlns:a16="http://schemas.microsoft.com/office/drawing/2014/main" id="{80369DE7-3752-404B-BEEA-DACCDDF5DB35}"/>
                </a:ext>
              </a:extLst>
            </p:cNvPr>
            <p:cNvSpPr/>
            <p:nvPr/>
          </p:nvSpPr>
          <p:spPr>
            <a:xfrm rot="10114398">
              <a:off x="8332952" y="811199"/>
              <a:ext cx="2108898" cy="1470977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48F7D51F-3CF5-8149-9838-6A4BAFCE6198}"/>
                </a:ext>
              </a:extLst>
            </p:cNvPr>
            <p:cNvSpPr/>
            <p:nvPr/>
          </p:nvSpPr>
          <p:spPr>
            <a:xfrm rot="19628469">
              <a:off x="8208141" y="1687947"/>
              <a:ext cx="330200" cy="284655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696B281-DA67-C04A-A8F0-C0FD9C10EA7F}"/>
              </a:ext>
            </a:extLst>
          </p:cNvPr>
          <p:cNvSpPr txBox="1"/>
          <p:nvPr/>
        </p:nvSpPr>
        <p:spPr>
          <a:xfrm>
            <a:off x="8660189" y="1900663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A0F1C-8807-694B-B723-87948A6F9E33}"/>
              </a:ext>
            </a:extLst>
          </p:cNvPr>
          <p:cNvSpPr txBox="1"/>
          <p:nvPr/>
        </p:nvSpPr>
        <p:spPr>
          <a:xfrm>
            <a:off x="9526448" y="189994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358478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9"/>
          <a:stretch/>
        </p:blipFill>
        <p:spPr>
          <a:xfrm>
            <a:off x="1051771" y="669471"/>
            <a:ext cx="10631978" cy="23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43" y="0"/>
            <a:ext cx="5320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7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Katonah-Lewisboro School District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Zachary</dc:creator>
  <cp:lastModifiedBy>Dina Miller</cp:lastModifiedBy>
  <cp:revision>7</cp:revision>
  <dcterms:created xsi:type="dcterms:W3CDTF">2018-11-28T15:32:04Z</dcterms:created>
  <dcterms:modified xsi:type="dcterms:W3CDTF">2019-10-30T00:35:12Z</dcterms:modified>
</cp:coreProperties>
</file>